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77" r:id="rId25"/>
    <p:sldId id="279" r:id="rId26"/>
    <p:sldId id="280" r:id="rId27"/>
    <p:sldId id="278" r:id="rId28"/>
    <p:sldId id="281" r:id="rId29"/>
    <p:sldId id="284" r:id="rId30"/>
    <p:sldId id="286" r:id="rId31"/>
    <p:sldId id="285" r:id="rId32"/>
    <p:sldId id="282" r:id="rId33"/>
    <p:sldId id="283" r:id="rId34"/>
    <p:sldId id="291" r:id="rId35"/>
    <p:sldId id="293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CC00"/>
    <a:srgbClr val="015F34"/>
    <a:srgbClr val="6600CC"/>
    <a:srgbClr val="0099CC"/>
    <a:srgbClr val="FF6600"/>
    <a:srgbClr val="CC00FF"/>
    <a:srgbClr val="008A48"/>
    <a:srgbClr val="0000FF"/>
    <a:srgbClr val="755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0" autoAdjust="0"/>
    <p:restoredTop sz="96785" autoAdjust="0"/>
  </p:normalViewPr>
  <p:slideViewPr>
    <p:cSldViewPr snapToGrid="0">
      <p:cViewPr>
        <p:scale>
          <a:sx n="125" d="100"/>
          <a:sy n="125" d="100"/>
        </p:scale>
        <p:origin x="-205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3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657480" y="26705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78035" y="21770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39401" y="275014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21268" y="44127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96834" y="45047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306" name="Straight Connector 305"/>
          <p:cNvCxnSpPr>
            <a:stCxn id="311" idx="7"/>
            <a:endCxn id="317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311" idx="0"/>
            <a:endCxn id="286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329" name="Straight Connector 328"/>
          <p:cNvCxnSpPr>
            <a:stCxn id="311" idx="0"/>
            <a:endCxn id="6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34" name="Straight Connector 333"/>
          <p:cNvCxnSpPr>
            <a:stCxn id="6" idx="7"/>
            <a:endCxn id="317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0063" y="1402079"/>
            <a:ext cx="2373153" cy="2373153"/>
            <a:chOff x="797009" y="858794"/>
            <a:chExt cx="2984157" cy="2984157"/>
          </a:xfrm>
        </p:grpSpPr>
        <p:sp>
          <p:nvSpPr>
            <p:cNvPr id="5" name="Pie 4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Oval 8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3024" y="1402078"/>
            <a:ext cx="2373153" cy="2373153"/>
            <a:chOff x="797009" y="858794"/>
            <a:chExt cx="2984157" cy="2984157"/>
          </a:xfrm>
        </p:grpSpPr>
        <p:sp>
          <p:nvSpPr>
            <p:cNvPr id="12" name="Pie 1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3" name="Pie 1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Oval 1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0062" y="3994695"/>
            <a:ext cx="2373153" cy="2373153"/>
            <a:chOff x="797009" y="858794"/>
            <a:chExt cx="2984157" cy="2984157"/>
          </a:xfrm>
        </p:grpSpPr>
        <p:sp>
          <p:nvSpPr>
            <p:cNvPr id="17" name="Pie 1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8" name="Pie 1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Oval 1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3025" y="3994695"/>
            <a:ext cx="2373153" cy="2373153"/>
            <a:chOff x="797009" y="858794"/>
            <a:chExt cx="2984157" cy="2984157"/>
          </a:xfrm>
        </p:grpSpPr>
        <p:sp>
          <p:nvSpPr>
            <p:cNvPr id="22" name="Pie 2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28949" y="1402078"/>
            <a:ext cx="2373153" cy="2373153"/>
            <a:chOff x="797009" y="858794"/>
            <a:chExt cx="2984157" cy="2984157"/>
          </a:xfrm>
        </p:grpSpPr>
        <p:sp>
          <p:nvSpPr>
            <p:cNvPr id="27" name="Pie 2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Pie 2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55987" y="3994695"/>
            <a:ext cx="2373153" cy="2373153"/>
            <a:chOff x="797009" y="858794"/>
            <a:chExt cx="2984157" cy="2984157"/>
          </a:xfrm>
        </p:grpSpPr>
        <p:sp>
          <p:nvSpPr>
            <p:cNvPr id="32" name="Pie 3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3" name="Pie 3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Oval 3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55987" y="1402078"/>
            <a:ext cx="2373153" cy="2373153"/>
            <a:chOff x="797009" y="858794"/>
            <a:chExt cx="2984157" cy="2984157"/>
          </a:xfrm>
        </p:grpSpPr>
        <p:sp>
          <p:nvSpPr>
            <p:cNvPr id="38" name="Pie 37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928949" y="3994694"/>
            <a:ext cx="2373153" cy="2373153"/>
            <a:chOff x="797009" y="858794"/>
            <a:chExt cx="2984157" cy="2984157"/>
          </a:xfrm>
        </p:grpSpPr>
        <p:sp>
          <p:nvSpPr>
            <p:cNvPr id="43" name="Pie 42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" name="Oval 45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2253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13" y="0"/>
            <a:ext cx="5853053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6325" y="46845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6" name="TextBox 5"/>
          <p:cNvSpPr txBox="1"/>
          <p:nvPr/>
        </p:nvSpPr>
        <p:spPr>
          <a:xfrm>
            <a:off x="4850005" y="52758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4014853" y="4428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3</a:t>
            </a: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3490597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7270899" y="28623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10" name="TextBox 9"/>
          <p:cNvSpPr txBox="1"/>
          <p:nvPr/>
        </p:nvSpPr>
        <p:spPr>
          <a:xfrm>
            <a:off x="7672453" y="202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7904101" y="14354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12" name="TextBox 11"/>
          <p:cNvSpPr txBox="1"/>
          <p:nvPr/>
        </p:nvSpPr>
        <p:spPr>
          <a:xfrm>
            <a:off x="6459349" y="26668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13" name="TextBox 12"/>
          <p:cNvSpPr txBox="1"/>
          <p:nvPr/>
        </p:nvSpPr>
        <p:spPr>
          <a:xfrm>
            <a:off x="6718486" y="15643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14" name="TextBox 13"/>
          <p:cNvSpPr txBox="1"/>
          <p:nvPr/>
        </p:nvSpPr>
        <p:spPr>
          <a:xfrm>
            <a:off x="6871843" y="81362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15" name="TextBox 14"/>
          <p:cNvSpPr txBox="1"/>
          <p:nvPr/>
        </p:nvSpPr>
        <p:spPr>
          <a:xfrm>
            <a:off x="5616067" y="26361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11</a:t>
            </a:r>
            <a:endParaRPr lang="fr-CH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671954" y="14354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12</a:t>
            </a:r>
            <a:endParaRPr lang="fr-CH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684146" y="6243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13</a:t>
            </a:r>
            <a:endParaRPr lang="fr-CH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4735832" y="26668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14</a:t>
            </a:r>
            <a:endParaRPr lang="fr-CH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4589917" y="15146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15</a:t>
            </a:r>
            <a:endParaRPr lang="fr-CH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4496054" y="7770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z="1200" b="0" i="1" dirty="0"/>
              <a:t>16</a:t>
            </a:r>
            <a:endParaRPr lang="fr-CH" sz="1200" b="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1230" y="6066949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1799" y="59952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1799" y="384785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5948" y="380058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5326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490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37324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249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9625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5550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3744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4010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0187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7314" y="1029882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946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8423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313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1928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7554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2836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590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74494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9685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623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89328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2456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9883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2254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37223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0487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85666" y="64730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60717" y="141246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4351" y="252750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24450" y="86829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5262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8833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67433" y="4128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286" y="46432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3771" y="56062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1928" y="41960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1821" y="52528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75871" y="588228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49504" y="349199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62164" y="351546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20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04964" y="35154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21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27530" y="349895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22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46253</TotalTime>
  <Words>650</Words>
  <Application>Microsoft Office PowerPoint</Application>
  <PresentationFormat>Widescreen</PresentationFormat>
  <Paragraphs>628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Tkach Anastasia</cp:lastModifiedBy>
  <cp:revision>135</cp:revision>
  <dcterms:created xsi:type="dcterms:W3CDTF">2015-07-10T10:18:14Z</dcterms:created>
  <dcterms:modified xsi:type="dcterms:W3CDTF">2015-10-30T18:38:15Z</dcterms:modified>
</cp:coreProperties>
</file>